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tags" Target="tags/tag1.xml"/>
<Relationship Id="rId4" Type="http://schemas.openxmlformats.org/officeDocument/2006/relationships/presProps" Target="presProps.xml"/>
<Relationship Id="rId5" Type="http://schemas.openxmlformats.org/officeDocument/2006/relationships/viewProps" Target="viewProps.xml"/>
<Relationship Id="rId6" Type="http://schemas.openxmlformats.org/officeDocument/2006/relationships/theme" Target="theme/theme1.xml"/>
<Relationship Id="rId7" Type="http://schemas.openxmlformats.org/officeDocument/2006/relationships/tableStyles" Target="tableStyles.xml"/>
<Relationship Id="rId1" Type="http://schemas.openxmlformats.org/officeDocument/2006/relationships/slideMaster" Target="slideMasters/slideMaster1.xml"/>
<Relationship Id="rId2" Type="http://schemas.openxmlformats.org/officeDocument/2006/relationships/printerSettings" Target="printerSettings/printerSettings1.bin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Relationship Id="rId21" Type="http://schemas.openxmlformats.org/officeDocument/2006/relationships/slide" Target="slides/slide14.xml"/>
<Relationship Id="rId22" Type="http://schemas.openxmlformats.org/officeDocument/2006/relationships/slide" Target="slides/slide15.xml"/>
<Relationship Id="rId23" Type="http://schemas.openxmlformats.org/officeDocument/2006/relationships/slide" Target="slides/slide16.xml"/>
<Relationship Id="rId24" Type="http://schemas.openxmlformats.org/officeDocument/2006/relationships/slide" Target="slides/slide17.xml"/>
<Relationship Id="rId25" Type="http://schemas.openxmlformats.org/officeDocument/2006/relationships/slide" Target="slides/slide18.xml"/>
<Relationship Id="rId26" Type="http://schemas.openxmlformats.org/officeDocument/2006/relationships/slide" Target="slides/slide19.xml"/>
<Relationship Id="rId27" Type="http://schemas.openxmlformats.org/officeDocument/2006/relationships/slide" Target="slides/slide20.xml"/>
<Relationship Id="rId28" Type="http://schemas.openxmlformats.org/officeDocument/2006/relationships/slide" Target="slides/slide21.xml"/>
<Relationship Id="rId29" Type="http://schemas.openxmlformats.org/officeDocument/2006/relationships/slide" Target="slides/slide22.xml"/>
<Relationship Id="rId30" Type="http://schemas.openxmlformats.org/officeDocument/2006/relationships/slide" Target="slides/slide23.xml"/>
<Relationship Id="rId31" Type="http://schemas.openxmlformats.org/officeDocument/2006/relationships/slide" Target="slides/slide24.xml"/>
<Relationship Id="rId32" Type="http://schemas.openxmlformats.org/officeDocument/2006/relationships/slide" Target="slides/slide25.xml"/>
<Relationship Id="rId33" Type="http://schemas.openxmlformats.org/officeDocument/2006/relationships/slide" Target="slides/slide26.xml"/>
<Relationship Id="rId34" Type="http://schemas.openxmlformats.org/officeDocument/2006/relationships/slide" Target="slides/slide27.xml"/>
<Relationship Id="rId35" Type="http://schemas.openxmlformats.org/officeDocument/2006/relationships/slide" Target="slides/slide28.xml"/>
<Relationship Id="rId36" Type="http://schemas.openxmlformats.org/officeDocument/2006/relationships/slide" Target="slides/slide29.xml"/>
<Relationship Id="rId37" Type="http://schemas.openxmlformats.org/officeDocument/2006/relationships/slide" Target="slides/slide30.xml"/>
<Relationship Id="rId38" Type="http://schemas.openxmlformats.org/officeDocument/2006/relationships/slide" Target="slides/slide31.xml"/>
<Relationship Id="rId39" Type="http://schemas.openxmlformats.org/officeDocument/2006/relationships/slide" Target="slides/slide32.xml"/>
<Relationship Id="rId40" Type="http://schemas.openxmlformats.org/officeDocument/2006/relationships/slide" Target="slides/slide33.xml"/>
<Relationship Id="rId41" Type="http://schemas.openxmlformats.org/officeDocument/2006/relationships/slide" Target="slides/slide34.xml"/>
<Relationship Id="rId42" Type="http://schemas.openxmlformats.org/officeDocument/2006/relationships/slide" Target="slides/slide35.xml"/>
<Relationship Id="rId43" Type="http://schemas.openxmlformats.org/officeDocument/2006/relationships/slide" Target="slides/slide36.xml"/>
<Relationship Id="rId44" Type="http://schemas.openxmlformats.org/officeDocument/2006/relationships/slide" Target="slides/slide37.xml"/>
<Relationship Id="rId45" Type="http://schemas.openxmlformats.org/officeDocument/2006/relationships/slide" Target="slides/slide38.xml"/>
</Relationships>

</file>

<file path=ppt/media/file11f0515affed1.jpeg>
</file>

<file path=ppt/media/file11f0522b3a806.jpeg>
</file>

<file path=ppt/media/file11f0538c712fe.jpeg>
</file>

<file path=ppt/media/file11f05392d892d.jpeg>
</file>

<file path=ppt/media/file11f0540dc33b6.jpeg>
</file>

<file path=ppt/media/file11f0544da95da.jpeg>
</file>

<file path=ppt/media/file11f054505061c.jpeg>
</file>

<file path=ppt/media/file11f05470d766f.jpeg>
</file>

<file path=ppt/media/file11f0550e62dc.jpeg>
</file>

<file path=ppt/media/file11f0555825676.jpeg>
</file>

<file path=ppt/media/file11f0558903706.jpeg>
</file>

<file path=ppt/media/file11f055fe63e74.jpeg>
</file>

<file path=ppt/media/file11f055ffa88d5.jpeg>
</file>

<file path=ppt/media/file11f05640c9856.jpeg>
</file>

<file path=ppt/media/file11f0569832bd8.jpeg>
</file>

<file path=ppt/media/file11f056aa43e86.jpeg>
</file>

<file path=ppt/media/file11f05737c5c1b.jpeg>
</file>

<file path=ppt/media/file11f057387ccb3.jpeg>
</file>

<file path=ppt/media/file11f0576e5696a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6aa43e86.jpe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4505061c.jpe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7387ccb3.jpeg"/>
</Relationships>

</file>

<file path=ppt/slides/_rels/slide1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58903706.jpeg"/>
</Relationships>

</file>

<file path=ppt/slides/_rels/slide2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640c9856.jpeg"/>
</Relationships>

</file>

<file path=ppt/slides/_rels/slide2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76e5696a.jpeg"/>
</Relationships>

</file>

<file path=ppt/slides/_rels/slide2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2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5fe63e74.jpeg"/>
</Relationships>

</file>

<file path=ppt/slides/_rels/slide2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50e62dc.jpeg"/>
</Relationships>

</file>

<file path=ppt/slides/_rels/slide2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737c5c1b.jpeg"/>
</Relationships>

</file>

<file path=ppt/slides/_rels/slide2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69832bd8.jpe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22b3a806.jpeg"/>
</Relationships>

</file>

<file path=ppt/slides/_rels/slide3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40dc33b6.jpeg"/>
</Relationships>

</file>

<file path=ppt/slides/_rels/slide3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3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38c712fe.jpeg"/>
</Relationships>

</file>

<file path=ppt/slides/_rels/slide3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15affed1.jpeg"/>
</Relationships>

</file>

<file path=ppt/slides/_rels/slide3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55825676.jpeg"/>
</Relationships>

</file>

<file path=ppt/slides/_rels/slide3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5ffa88d5.jpeg"/>
</Relationships>

</file>

<file path=ppt/slides/_rels/slide3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392d892d.jpe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470d766f.jpe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11f0544da95da.jpe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Southeast, Botanical Heights, Central West End, Medical Campus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December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Crime by Days of the Week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Crime Rates Map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23 neighborhoods in District 2. The South Hampton neighborhood is split between District 2 and District 1.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 (Missouri Botanical Garden)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766 (Tower Grove South)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176.81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18.11 (Southampton)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1500 (Tower Grove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153.62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83 total crimes in December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December 2019 (100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December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-67%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December 2019 (21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1186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(1208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156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(159 crimes against persons)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Central West End: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93857"/>
                <a:gridCol w="509341"/>
                <a:gridCol w="509341"/>
                <a:gridCol w="493857"/>
                <a:gridCol w="509205"/>
                <a:gridCol w="509205"/>
                <a:gridCol w="610364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1,208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93857"/>
                <a:gridCol w="524689"/>
                <a:gridCol w="493857"/>
                <a:gridCol w="439355"/>
                <a:gridCol w="509341"/>
                <a:gridCol w="509341"/>
                <a:gridCol w="493857"/>
                <a:gridCol w="509205"/>
                <a:gridCol w="509205"/>
                <a:gridCol w="726872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89.0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114.0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793.0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117.0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67.0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1,186.0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36650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1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07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126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57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29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3946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 Map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 total crimes in December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-42%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December 2019 (12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December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Infinite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December 2019 (0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118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-12%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(134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19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(24 crimes against persons)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Washington University Medical Campus: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361524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83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1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07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10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126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610364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80.0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118.0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36650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39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25 total crimes in December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-38%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December 2019 (40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December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-71%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December 2019 (7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327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(327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47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(47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Center: Total Crime Map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Cortex: Total Crime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76 (Visitation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1186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257.27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16.97 (Greater Ville)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107.82 (Fountain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64.22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Time of Crimes Map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Violent Crime Map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Grove Community Improvement District: Total Crime Map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57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29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097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41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Crimes by Days of the Week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Forest Park Southeast: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610364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22.0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211.0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43.0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327.0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Time of Day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Day &amp; Category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Central West End: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Time of Crime Map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Violent Crime Map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57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29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125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41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46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Crimes by Days of the Week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Time of Day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Day &amp; Category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36650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3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1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07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126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57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29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138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3946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 Map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total crimes in December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December 2019 (11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December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December 2019 (2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73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-16%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(87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-38%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(16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Botanical Heights: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41.0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73.0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36650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1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07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57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29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111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3946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2021-02-17T14:31:59Z</dcterms:modified>
  <cp:category/>
</cp:coreProperties>
</file>

<file path=docProps/thumbnail.jpeg>
</file>